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FC58-FE31-4F9E-9C45-EB053962B381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AEC1-4C4C-46AD-8E37-BD9178781F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electron microscope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01081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 - mitochondria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960440" cy="469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 – fish gills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184" y="1600200"/>
            <a:ext cx="52996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SEM – fungal spore stalk emerging from stomata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 – </a:t>
            </a:r>
            <a:r>
              <a:rPr lang="en-GB" smtClean="0"/>
              <a:t>endoplasmic reticulum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225" y="2129631"/>
            <a:ext cx="40195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 – spider’s silk spigots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72469"/>
            <a:ext cx="381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Features of the electron microscope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Electron beam has short wavelength so it can resolve objects well</a:t>
            </a:r>
          </a:p>
          <a:p>
            <a:r>
              <a:rPr lang="en-GB" dirty="0" smtClean="0"/>
              <a:t>Electrons are negatively charged so the beam is focused using electro magnets</a:t>
            </a:r>
          </a:p>
          <a:p>
            <a:r>
              <a:rPr lang="en-GB" dirty="0" smtClean="0"/>
              <a:t>Modern electron microscopes can resolve objects 0.1 nm apart and magnify up to 500 000 times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Transmission electron microscope (TEM)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Specimen is specially prepared</a:t>
            </a:r>
          </a:p>
          <a:p>
            <a:r>
              <a:rPr lang="en-GB" dirty="0" smtClean="0"/>
              <a:t>Thin slices of specimen are cut, preserved and stained</a:t>
            </a:r>
          </a:p>
          <a:p>
            <a:r>
              <a:rPr lang="en-GB" dirty="0" smtClean="0"/>
              <a:t>Specimen is placed in chamber of the electron microscope. It is sealed and air is sucked out to create a vacuum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545"/>
            <a:ext cx="4038600" cy="41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Transmission electron microscope (TEM)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Electromagnets focus a beam of electrons that passes through the specimen onto a viewing screen</a:t>
            </a:r>
          </a:p>
          <a:p>
            <a:r>
              <a:rPr lang="en-GB" dirty="0" smtClean="0"/>
              <a:t>Parts of the specimen absorb electrons so appear dark, other parts allow electrons to pass through so appear light</a:t>
            </a:r>
          </a:p>
          <a:p>
            <a:r>
              <a:rPr lang="en-GB" dirty="0" smtClean="0"/>
              <a:t>An image is produced on a screen, this can be photographed to produce a photomicrograph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781050"/>
            <a:ext cx="58864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Scanning electron microscope (SEM)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Specimen doesn’t need to be as thin</a:t>
            </a:r>
          </a:p>
          <a:p>
            <a:r>
              <a:rPr lang="en-GB" dirty="0" smtClean="0"/>
              <a:t>Beam of electrons scans over rectangular area of sample surface</a:t>
            </a:r>
          </a:p>
          <a:p>
            <a:r>
              <a:rPr lang="en-GB" dirty="0" smtClean="0"/>
              <a:t>Resolution from 1 – 20 nm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5643"/>
            <a:ext cx="4038600" cy="30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 - ant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33280"/>
            <a:ext cx="4752528" cy="444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 – blood cells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0" y="1600200"/>
            <a:ext cx="36385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 - chloroplast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637" y="1600200"/>
            <a:ext cx="4428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209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electron microscope</vt:lpstr>
      <vt:lpstr>Features of the electron microscope</vt:lpstr>
      <vt:lpstr>Transmission electron microscope (TEM)</vt:lpstr>
      <vt:lpstr>Transmission electron microscope (TEM)</vt:lpstr>
      <vt:lpstr>Slide 5</vt:lpstr>
      <vt:lpstr>Scanning electron microscope (SEM)</vt:lpstr>
      <vt:lpstr>SEM - ant</vt:lpstr>
      <vt:lpstr>SEM – blood cells</vt:lpstr>
      <vt:lpstr>TEM - chloroplast</vt:lpstr>
      <vt:lpstr>TEM - mitochondria</vt:lpstr>
      <vt:lpstr>SEM – fish gills</vt:lpstr>
      <vt:lpstr>SEM – fungal spore stalk emerging from stomata</vt:lpstr>
      <vt:lpstr>TEM – endoplasmic reticulum</vt:lpstr>
      <vt:lpstr>SEM – spider’s silk spigots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electron microscope</dc:title>
  <dc:creator>Ryding</dc:creator>
  <cp:lastModifiedBy>sueryding</cp:lastModifiedBy>
  <cp:revision>4</cp:revision>
  <dcterms:created xsi:type="dcterms:W3CDTF">2010-09-11T13:52:43Z</dcterms:created>
  <dcterms:modified xsi:type="dcterms:W3CDTF">2010-09-13T08:12:30Z</dcterms:modified>
</cp:coreProperties>
</file>